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300" r:id="rId28"/>
    <p:sldId id="298" r:id="rId29"/>
    <p:sldId id="299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="" xmlns:a16="http://schemas.microsoft.com/office/drawing/2014/main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="" xmlns:a16="http://schemas.microsoft.com/office/drawing/2014/main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="" xmlns:a16="http://schemas.microsoft.com/office/drawing/2014/main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="" xmlns:a16="http://schemas.microsoft.com/office/drawing/2014/main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="" xmlns:a16="http://schemas.microsoft.com/office/drawing/2014/main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="" xmlns:a16="http://schemas.microsoft.com/office/drawing/2014/main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="" xmlns:a16="http://schemas.microsoft.com/office/drawing/2014/main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="" xmlns:a16="http://schemas.microsoft.com/office/drawing/2014/main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="" xmlns:a16="http://schemas.microsoft.com/office/drawing/2014/main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="" xmlns:a16="http://schemas.microsoft.com/office/drawing/2014/main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="" xmlns:a16="http://schemas.microsoft.com/office/drawing/2014/main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模块一  课题</a:t>
            </a:r>
            <a:r>
              <a:rPr lang="en-US" altLang="zh-CN" dirty="0" smtClean="0">
                <a:solidFill>
                  <a:schemeClr val="tx1"/>
                </a:solidFill>
              </a:rPr>
              <a:t>2  </a:t>
            </a:r>
            <a:r>
              <a:rPr lang="zh-CN" altLang="en-US" dirty="0" smtClean="0">
                <a:solidFill>
                  <a:schemeClr val="tx1"/>
                </a:solidFill>
              </a:rPr>
              <a:t>任务</a:t>
            </a:r>
            <a:r>
              <a:rPr lang="en-US" altLang="zh-CN" dirty="0" smtClean="0">
                <a:solidFill>
                  <a:schemeClr val="tx1"/>
                </a:solidFill>
              </a:rPr>
              <a:t>2  </a:t>
            </a:r>
            <a:r>
              <a:rPr lang="zh-CN" altLang="zh-CN" sz="2400" b="1" kern="1200" dirty="0" smtClean="0"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常用工具的测量方法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="" xmlns:a16="http://schemas.microsoft.com/office/drawing/2014/main" id="{B57BCCAA-5143-E88F-0A35-60734B2E80AD}"/>
              </a:ext>
            </a:extLst>
          </p:cNvPr>
          <p:cNvSpPr/>
          <p:nvPr/>
        </p:nvSpPr>
        <p:spPr>
          <a:xfrm>
            <a:off x="4475508" y="3863269"/>
            <a:ext cx="7322209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模块一课题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工具的测量方法</a:t>
            </a: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十、正弦规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395" y="2041741"/>
            <a:ext cx="4514286" cy="34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966" y="1789360"/>
            <a:ext cx="5057143" cy="396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十一、</a:t>
            </a:r>
            <a:r>
              <a:rPr lang="zh-CN" altLang="zh-CN" dirty="0" smtClean="0"/>
              <a:t>干涉显微镜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55" y="1423650"/>
            <a:ext cx="6104762" cy="390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404" y="896679"/>
            <a:ext cx="6152381" cy="472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046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529" y="1061660"/>
            <a:ext cx="6901911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046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十二、立式光学</a:t>
            </a:r>
            <a:r>
              <a:rPr lang="zh-CN" altLang="zh-CN" dirty="0" smtClean="0"/>
              <a:t>计</a:t>
            </a:r>
            <a:endParaRPr lang="zh-CN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277" y="969381"/>
            <a:ext cx="5040411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046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331" y="1028103"/>
            <a:ext cx="489597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046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十三、万能工具</a:t>
            </a:r>
            <a:r>
              <a:rPr lang="zh-CN" altLang="zh-CN" dirty="0" smtClean="0"/>
              <a:t>显微镜</a:t>
            </a:r>
            <a:endParaRPr lang="zh-CN" alt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763" y="1038380"/>
            <a:ext cx="5600000" cy="480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046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十四、万能卧式测长</a:t>
            </a:r>
            <a:r>
              <a:rPr lang="zh-CN" altLang="zh-CN" dirty="0" smtClean="0"/>
              <a:t>仪</a:t>
            </a:r>
            <a:endParaRPr lang="zh-CN" alt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105" y="1440873"/>
            <a:ext cx="6704762" cy="403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364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拓展</a:t>
            </a:r>
            <a:r>
              <a:rPr lang="zh-CN" altLang="zh-CN" b="1" dirty="0" smtClean="0"/>
              <a:t>知识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一、其他测量仪器介绍</a:t>
            </a:r>
            <a:endParaRPr lang="zh-CN" altLang="zh-CN" dirty="0"/>
          </a:p>
          <a:p>
            <a:r>
              <a:rPr lang="zh-CN" altLang="zh-CN" dirty="0"/>
              <a:t>（一）偏摆仪</a:t>
            </a:r>
          </a:p>
          <a:p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63" y="2416466"/>
            <a:ext cx="665638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36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任务描述：</a:t>
            </a:r>
            <a:endParaRPr lang="zh-CN" altLang="zh-CN" dirty="0"/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zh-CN" altLang="zh-CN" dirty="0"/>
              <a:t>常用测量工具有很多种，在认识这些工具的同时，我们必须掌握其测量方法。本任务将全面介绍十几种常用工具的测量方法。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常用工具的测量方法是怎么样的？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使用工具测量时有何注意事项？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（二）平面度检查仪</a:t>
            </a:r>
          </a:p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638300"/>
            <a:ext cx="661828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024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76" y="1451265"/>
            <a:ext cx="6609524" cy="463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024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三坐标测量</a:t>
            </a:r>
            <a:r>
              <a:rPr lang="zh-CN" altLang="zh-CN" dirty="0" smtClean="0"/>
              <a:t>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主要的几种结构形式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）活动桥式：</a:t>
            </a:r>
          </a:p>
          <a:p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38" y="1852613"/>
            <a:ext cx="328612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）固定桥固定桥式式：：</a:t>
            </a:r>
          </a:p>
          <a:p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1704975"/>
            <a:ext cx="250507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 （</a:t>
            </a:r>
            <a:r>
              <a:rPr lang="en-US" altLang="zh-CN" dirty="0"/>
              <a:t>3</a:t>
            </a:r>
            <a:r>
              <a:rPr lang="zh-CN" altLang="zh-CN" dirty="0"/>
              <a:t>）龙门式测试机： </a:t>
            </a:r>
          </a:p>
          <a:p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1981200"/>
            <a:ext cx="27813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8391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2.</a:t>
            </a:r>
            <a:r>
              <a:rPr lang="zh-CN" altLang="zh-CN" b="1" dirty="0"/>
              <a:t>活动桥式测试机的结构和原理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933575"/>
            <a:ext cx="51911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839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157" y="2127456"/>
            <a:ext cx="6304762" cy="32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8391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</a:t>
            </a:r>
            <a:r>
              <a:rPr lang="zh-CN" altLang="zh-CN" b="1" dirty="0"/>
              <a:t>了解控制系统功能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）控制、驱动测量机的运动，三轴同步、速度、加速度控制；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）在有触发信号时采集数据，对光栅读数进行处理；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）根据补偿档，对测量机进行</a:t>
            </a:r>
            <a:r>
              <a:rPr lang="en-US" altLang="zh-CN" dirty="0"/>
              <a:t> 21 </a:t>
            </a:r>
            <a:r>
              <a:rPr lang="zh-CN" altLang="zh-CN" dirty="0"/>
              <a:t>项误差补偿； 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）采集温度数据，进行温度补偿；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6303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4.</a:t>
            </a:r>
            <a:r>
              <a:rPr lang="zh-CN" altLang="zh-CN" b="1" dirty="0"/>
              <a:t>了解计算机和测量软件</a:t>
            </a:r>
            <a:endParaRPr lang="zh-CN" altLang="zh-CN" dirty="0"/>
          </a:p>
          <a:p>
            <a:r>
              <a:rPr lang="zh-CN" altLang="zh-CN" dirty="0"/>
              <a:t>计算机和测量软件是数据处理中心，主要功能：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）对控制系统进行参数设置；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）进行测头定义和测头校正，及测针补偿；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）建立零件坐标系（零件找正）；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）对测量数据进行计算和统计、处理；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）程序设计并将运动位置和触测控制通知控制系统；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）输出测量报告；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）传输测量数据到指定网络或计算机。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8839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</a:t>
            </a:r>
            <a:r>
              <a:rPr lang="zh-CN" altLang="zh-CN" b="1" dirty="0"/>
              <a:t>了解测座、测头系统</a:t>
            </a:r>
            <a:endParaRPr lang="zh-CN" altLang="zh-CN" dirty="0"/>
          </a:p>
          <a:p>
            <a:r>
              <a:rPr lang="zh-CN" altLang="zh-CN" dirty="0"/>
              <a:t>测座、测头系统是数据采集的传感器系统，测座分为手动和自动两种，主要功能：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）控制测头工作方式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）测头传感器在探针接触被测点时发出触发信号；</a:t>
            </a:r>
          </a:p>
          <a:p>
            <a:r>
              <a:rPr lang="en-US" altLang="zh-CN" b="1" dirty="0"/>
              <a:t>6.</a:t>
            </a:r>
            <a:r>
              <a:rPr lang="zh-CN" altLang="zh-CN" b="1" dirty="0"/>
              <a:t>了解规格</a:t>
            </a:r>
            <a:endParaRPr lang="zh-CN" altLang="zh-CN" dirty="0"/>
          </a:p>
          <a:p>
            <a:r>
              <a:rPr lang="zh-CN" altLang="zh-CN" dirty="0"/>
              <a:t>三坐标测量机：</a:t>
            </a:r>
            <a:r>
              <a:rPr lang="en-US" altLang="zh-CN" dirty="0"/>
              <a:t>12.22.10</a:t>
            </a:r>
            <a:r>
              <a:rPr lang="zh-CN" altLang="zh-CN" dirty="0"/>
              <a:t>指的是：测量机</a:t>
            </a:r>
            <a:r>
              <a:rPr lang="en-US" altLang="zh-CN" dirty="0"/>
              <a:t>X</a:t>
            </a:r>
            <a:r>
              <a:rPr lang="zh-CN" altLang="zh-CN" dirty="0"/>
              <a:t>轴行程</a:t>
            </a:r>
            <a:r>
              <a:rPr lang="en-US" altLang="zh-CN" dirty="0"/>
              <a:t>1200mm</a:t>
            </a:r>
            <a:r>
              <a:rPr lang="zh-CN" altLang="zh-CN" dirty="0"/>
              <a:t>，测量机</a:t>
            </a:r>
            <a:r>
              <a:rPr lang="en-US" altLang="zh-CN" dirty="0"/>
              <a:t>Y</a:t>
            </a:r>
            <a:r>
              <a:rPr lang="zh-CN" altLang="zh-CN" dirty="0"/>
              <a:t>轴行程</a:t>
            </a:r>
            <a:r>
              <a:rPr lang="en-US" altLang="zh-CN" dirty="0"/>
              <a:t>2200mm</a:t>
            </a:r>
            <a:r>
              <a:rPr lang="zh-CN" altLang="zh-CN" dirty="0"/>
              <a:t>，测量机</a:t>
            </a:r>
            <a:r>
              <a:rPr lang="en-US" altLang="zh-CN" dirty="0"/>
              <a:t>Z</a:t>
            </a:r>
            <a:r>
              <a:rPr lang="zh-CN" altLang="zh-CN" dirty="0"/>
              <a:t>轴行程</a:t>
            </a:r>
            <a:r>
              <a:rPr lang="en-US" altLang="zh-CN" dirty="0"/>
              <a:t>1000mm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6303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一、外径</a:t>
            </a:r>
            <a:r>
              <a:rPr lang="zh-CN" altLang="zh-CN" dirty="0" smtClean="0"/>
              <a:t>千分尺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711" y="1463245"/>
            <a:ext cx="5929178" cy="340236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7.</a:t>
            </a:r>
            <a:r>
              <a:rPr lang="zh-CN" altLang="zh-CN" b="1" dirty="0"/>
              <a:t>工作环境</a:t>
            </a:r>
            <a:endParaRPr lang="zh-CN" altLang="zh-CN" dirty="0"/>
          </a:p>
          <a:p>
            <a:r>
              <a:rPr lang="zh-CN" altLang="zh-CN" dirty="0"/>
              <a:t>坐标测量机属于长度计量的设备，需要一定的环境要求。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 环境温度</a:t>
            </a:r>
          </a:p>
          <a:p>
            <a:r>
              <a:rPr lang="zh-CN" altLang="zh-CN" dirty="0" smtClean="0"/>
              <a:t>环境温度：</a:t>
            </a:r>
            <a:r>
              <a:rPr lang="en-US" altLang="zh-CN" dirty="0" smtClean="0"/>
              <a:t>20℃±2℃ </a:t>
            </a:r>
            <a:endParaRPr lang="zh-CN" altLang="zh-CN" dirty="0" smtClean="0"/>
          </a:p>
          <a:p>
            <a:r>
              <a:rPr lang="zh-CN" altLang="zh-CN" dirty="0" smtClean="0"/>
              <a:t>温度的空间梯度：</a:t>
            </a:r>
            <a:r>
              <a:rPr lang="en-US" altLang="zh-CN" dirty="0" smtClean="0"/>
              <a:t>1℃/m3</a:t>
            </a:r>
            <a:endParaRPr lang="zh-CN" altLang="zh-CN" dirty="0" smtClean="0"/>
          </a:p>
          <a:p>
            <a:r>
              <a:rPr lang="zh-CN" altLang="zh-CN" dirty="0" smtClean="0"/>
              <a:t>温度的时间梯度：</a:t>
            </a:r>
            <a:r>
              <a:rPr lang="en-US" altLang="zh-CN" dirty="0" smtClean="0"/>
              <a:t>2℃/8h 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 环境湿度</a:t>
            </a:r>
          </a:p>
          <a:p>
            <a:r>
              <a:rPr lang="zh-CN" altLang="zh-CN" dirty="0" smtClean="0"/>
              <a:t>一般要求：</a:t>
            </a:r>
            <a:r>
              <a:rPr lang="en-US" altLang="zh-CN" dirty="0" smtClean="0"/>
              <a:t>40</a:t>
            </a:r>
            <a:r>
              <a:rPr lang="zh-CN" altLang="zh-CN" dirty="0" smtClean="0"/>
              <a:t>％～</a:t>
            </a:r>
            <a:r>
              <a:rPr lang="en-US" altLang="zh-CN" dirty="0" smtClean="0"/>
              <a:t>60</a:t>
            </a:r>
            <a:r>
              <a:rPr lang="zh-CN" altLang="zh-CN" dirty="0" smtClean="0"/>
              <a:t>％为最好。 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）压缩空气</a:t>
            </a:r>
          </a:p>
          <a:p>
            <a:r>
              <a:rPr lang="zh-CN" altLang="zh-CN" dirty="0"/>
              <a:t>压缩空气输入压力：</a:t>
            </a:r>
            <a:r>
              <a:rPr lang="en-US" altLang="zh-CN" dirty="0"/>
              <a:t>0.4MPa</a:t>
            </a:r>
            <a:r>
              <a:rPr lang="zh-CN" altLang="zh-CN" dirty="0"/>
              <a:t>～</a:t>
            </a:r>
            <a:r>
              <a:rPr lang="en-US" altLang="zh-CN" dirty="0"/>
              <a:t>0.6MPa</a:t>
            </a:r>
            <a:r>
              <a:rPr lang="zh-CN" altLang="zh-CN" dirty="0"/>
              <a:t>。压缩空气中不能含有油、水、杂质。 如果所使用的测量机有要求，以测量机要求为准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1690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）震动 </a:t>
            </a:r>
          </a:p>
          <a:p>
            <a:r>
              <a:rPr lang="zh-CN" altLang="zh-CN" dirty="0"/>
              <a:t>由于震动的测试比较困难，所以按周围环境条件要求。</a:t>
            </a:r>
          </a:p>
          <a:p>
            <a:r>
              <a:rPr lang="en-US" altLang="zh-CN" dirty="0"/>
              <a:t>a</a:t>
            </a:r>
            <a:r>
              <a:rPr lang="zh-CN" altLang="zh-CN" dirty="0"/>
              <a:t>、厂房周围不应有干线公路；</a:t>
            </a:r>
          </a:p>
          <a:p>
            <a:r>
              <a:rPr lang="en-US" altLang="zh-CN" dirty="0"/>
              <a:t>b</a:t>
            </a:r>
            <a:r>
              <a:rPr lang="zh-CN" altLang="zh-CN" dirty="0"/>
              <a:t>、厂房内不应有与测量机同时工作的吊车；</a:t>
            </a:r>
          </a:p>
          <a:p>
            <a:r>
              <a:rPr lang="en-US" altLang="zh-CN" dirty="0"/>
              <a:t>c</a:t>
            </a:r>
            <a:r>
              <a:rPr lang="zh-CN" altLang="zh-CN" dirty="0"/>
              <a:t>、厂房内和周围不应有冲床或大型压力机等震动比较大的设备； </a:t>
            </a:r>
          </a:p>
          <a:p>
            <a:r>
              <a:rPr lang="en-US" altLang="zh-CN" dirty="0"/>
              <a:t>d</a:t>
            </a:r>
            <a:r>
              <a:rPr lang="zh-CN" altLang="zh-CN" dirty="0"/>
              <a:t>、测量机不应安装在楼上。</a:t>
            </a:r>
          </a:p>
          <a:p>
            <a:r>
              <a:rPr lang="zh-CN" altLang="zh-CN" dirty="0"/>
              <a:t>如果以上</a:t>
            </a:r>
            <a:r>
              <a:rPr lang="en-US" altLang="zh-CN" dirty="0"/>
              <a:t>a</a:t>
            </a:r>
            <a:r>
              <a:rPr lang="zh-CN" altLang="zh-CN" dirty="0"/>
              <a:t>～</a:t>
            </a:r>
            <a:r>
              <a:rPr lang="en-US" altLang="zh-CN" dirty="0"/>
              <a:t>c</a:t>
            </a:r>
            <a:r>
              <a:rPr lang="zh-CN" altLang="zh-CN" dirty="0"/>
              <a:t>的条件不满足时，需要做专用地基或采用减震器等防震措施。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）电源</a:t>
            </a:r>
          </a:p>
          <a:p>
            <a:r>
              <a:rPr lang="zh-CN" altLang="zh-CN" dirty="0"/>
              <a:t>除使用机型特殊要求，一般测量机使用电源为</a:t>
            </a:r>
            <a:r>
              <a:rPr lang="en-US" altLang="zh-CN" dirty="0"/>
              <a:t> 220V±10V 50HZ</a:t>
            </a:r>
            <a:r>
              <a:rPr lang="zh-CN" altLang="zh-CN" dirty="0"/>
              <a:t>； </a:t>
            </a:r>
          </a:p>
          <a:p>
            <a:r>
              <a:rPr lang="zh-CN" altLang="zh-CN" dirty="0"/>
              <a:t>要求有稳压装置或</a:t>
            </a:r>
            <a:r>
              <a:rPr lang="en-US" altLang="zh-CN" dirty="0"/>
              <a:t> UPS </a:t>
            </a:r>
            <a:r>
              <a:rPr lang="zh-CN" altLang="zh-CN" dirty="0"/>
              <a:t>电源。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）单独接地线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690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8.</a:t>
            </a:r>
            <a:r>
              <a:rPr lang="zh-CN" altLang="zh-CN" b="1" dirty="0"/>
              <a:t>坐标系和工作平面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）三条互相垂直的坐标轴和三轴相交的原点，构成三维空间坐标系（</a:t>
            </a:r>
            <a:r>
              <a:rPr lang="en-US" altLang="zh-CN" dirty="0"/>
              <a:t>3D</a:t>
            </a:r>
            <a:r>
              <a:rPr lang="zh-CN" altLang="zh-CN" dirty="0"/>
              <a:t>）。空间的任意一点投影到三轴就会有三个相应数值。有三轴相应数值，就表示相应的空间点，即把点数字化描述。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）空间坐标系有</a:t>
            </a:r>
            <a:r>
              <a:rPr lang="en-US" altLang="zh-CN" dirty="0"/>
              <a:t>8</a:t>
            </a:r>
            <a:r>
              <a:rPr lang="zh-CN" altLang="zh-CN" dirty="0"/>
              <a:t>个象限，用不同正负号组合可以分辨出点的空间所在的象限和位置。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）空间坐标系可以根据需要进行平移、旋转，而且任何一次空间的旋转都可以分解为先绕一个轴旋转了一个角度，再绕另一个轴旋转另一个角度。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）空间坐标系有三个工作（坐标、投影）平面</a:t>
            </a:r>
            <a:r>
              <a:rPr lang="en-US" altLang="zh-CN" dirty="0"/>
              <a:t> XY</a:t>
            </a:r>
            <a:r>
              <a:rPr lang="zh-CN" altLang="zh-CN" dirty="0"/>
              <a:t>、</a:t>
            </a:r>
            <a:r>
              <a:rPr lang="en-US" altLang="zh-CN" dirty="0"/>
              <a:t>YZ</a:t>
            </a:r>
            <a:r>
              <a:rPr lang="zh-CN" altLang="zh-CN" dirty="0"/>
              <a:t>、</a:t>
            </a:r>
            <a:r>
              <a:rPr lang="en-US" altLang="zh-CN" dirty="0"/>
              <a:t>XZ </a:t>
            </a:r>
            <a:r>
              <a:rPr lang="zh-CN" altLang="zh-CN" dirty="0"/>
              <a:t>可以进行点（元素）的投影。这三个工作（坐标、投影）平面与坐标轴是同时存在的，当指定了一个当前的工作轴时，也就同时指定了与这个轴垂直的工作（座标、投影）平面。如：我们指定当前的工作轴向是</a:t>
            </a:r>
            <a:r>
              <a:rPr lang="en-US" altLang="zh-CN" dirty="0"/>
              <a:t> Z </a:t>
            </a:r>
            <a:r>
              <a:rPr lang="zh-CN" altLang="zh-CN" dirty="0"/>
              <a:t>轴，也就同时指定了当前的工作（坐标、投影）平面是坐标系的</a:t>
            </a:r>
            <a:r>
              <a:rPr lang="en-US" altLang="zh-CN" dirty="0"/>
              <a:t> XY </a:t>
            </a:r>
            <a:r>
              <a:rPr lang="zh-CN" altLang="zh-CN" dirty="0"/>
              <a:t>平面。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 空间坐标系的方向是按照右手系，指尖的方向是坐标轴的</a:t>
            </a:r>
            <a:r>
              <a:rPr lang="en-US" altLang="zh-CN" dirty="0"/>
              <a:t> Z </a:t>
            </a:r>
            <a:r>
              <a:rPr lang="zh-CN" altLang="zh-CN" dirty="0"/>
              <a:t>正方向。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）点击工作面的选项列表，改变当前的工作面。选择所需平面，则该平面将作为当前工作面。</a:t>
            </a:r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32" y="-324767"/>
            <a:ext cx="222758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68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107" y="1040449"/>
            <a:ext cx="3876190" cy="435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068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538" y="1736979"/>
            <a:ext cx="4200000" cy="406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0686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9.</a:t>
            </a:r>
            <a:r>
              <a:rPr lang="zh-CN" altLang="zh-CN" b="1" dirty="0" smtClean="0"/>
              <a:t>向量</a:t>
            </a:r>
            <a:endParaRPr lang="en-US" altLang="zh-CN" b="1" dirty="0" smtClean="0"/>
          </a:p>
          <a:p>
            <a:r>
              <a:rPr lang="en-US" altLang="zh-CN" dirty="0" smtClean="0"/>
              <a:t>      </a:t>
            </a:r>
            <a:r>
              <a:rPr lang="zh-CN" altLang="zh-CN" dirty="0" smtClean="0"/>
              <a:t>在</a:t>
            </a:r>
            <a:r>
              <a:rPr lang="zh-CN" altLang="zh-CN" dirty="0"/>
              <a:t>测量软件中大量的使用了向量的概念，用于表示被测元素在空间坐标系中的方向。</a:t>
            </a:r>
          </a:p>
          <a:p>
            <a:r>
              <a:rPr lang="en-US" altLang="zh-CN" dirty="0" smtClean="0"/>
              <a:t>      </a:t>
            </a:r>
            <a:r>
              <a:rPr lang="zh-CN" altLang="zh-CN" dirty="0" smtClean="0"/>
              <a:t>当</a:t>
            </a:r>
            <a:r>
              <a:rPr lang="zh-CN" altLang="zh-CN" dirty="0"/>
              <a:t>长度为“</a:t>
            </a:r>
            <a:r>
              <a:rPr lang="en-US" altLang="zh-CN" dirty="0"/>
              <a:t>1”</a:t>
            </a:r>
            <a:r>
              <a:rPr lang="zh-CN" altLang="zh-CN" dirty="0"/>
              <a:t>的空间向量投影到空间坐标系的三个坐标轴上时，相对应有三个投影向量。这三个投影向量的数值与对应轴分别为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zh-CN" altLang="zh-CN" dirty="0"/>
              <a:t>、</a:t>
            </a:r>
            <a:r>
              <a:rPr lang="en-US" altLang="zh-CN" dirty="0"/>
              <a:t>j</a:t>
            </a:r>
            <a:r>
              <a:rPr lang="zh-CN" altLang="zh-CN" dirty="0"/>
              <a:t>、</a:t>
            </a:r>
            <a:r>
              <a:rPr lang="en-US" altLang="zh-CN" dirty="0"/>
              <a:t>k</a:t>
            </a:r>
            <a:r>
              <a:rPr lang="zh-CN" altLang="zh-CN" dirty="0"/>
              <a:t>。当空间向量相对坐标系的方向发生改变时，其投影在坐标轴上的投影向量的数值就发生相应的变化，即投影向量的数值反映了空间向量在空间坐标系中的方向。</a:t>
            </a:r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07" y="3586218"/>
            <a:ext cx="2215515" cy="1799590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102" y="3313214"/>
            <a:ext cx="6732587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7116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633" y="2213170"/>
            <a:ext cx="5923809" cy="311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2512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51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二、内径</a:t>
            </a:r>
            <a:r>
              <a:rPr lang="zh-CN" altLang="zh-CN" dirty="0" smtClean="0"/>
              <a:t>千分尺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538" y="2884598"/>
            <a:ext cx="5600000" cy="177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2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三、深度千分尺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90" y="1438646"/>
            <a:ext cx="4104762" cy="337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五、深度</a:t>
            </a:r>
            <a:r>
              <a:rPr lang="zh-CN" altLang="zh-CN" dirty="0" smtClean="0"/>
              <a:t>游标卡尺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822" y="1353019"/>
            <a:ext cx="4019048" cy="213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594" y="2523732"/>
            <a:ext cx="46101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七、百分表和</a:t>
            </a:r>
            <a:r>
              <a:rPr lang="zh-CN" altLang="zh-CN" dirty="0" smtClean="0"/>
              <a:t>千分表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908" y="1249815"/>
            <a:ext cx="3009524" cy="280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355" y="1098303"/>
            <a:ext cx="38481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八、螺纹</a:t>
            </a:r>
            <a:r>
              <a:rPr lang="zh-CN" altLang="zh-CN" dirty="0" smtClean="0"/>
              <a:t>千分尺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943" y="2064970"/>
            <a:ext cx="4152381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九、圆度</a:t>
            </a:r>
            <a:r>
              <a:rPr lang="zh-CN" altLang="zh-CN" dirty="0" smtClean="0"/>
              <a:t>仪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443" y="1879837"/>
            <a:ext cx="5876190" cy="3780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1021</Words>
  <Application>Microsoft Office PowerPoint</Application>
  <PresentationFormat>自定义</PresentationFormat>
  <Paragraphs>79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主题​​</vt:lpstr>
      <vt:lpstr>PowerPoint 演示文稿</vt:lpstr>
      <vt:lpstr>PowerPoint 演示文稿</vt:lpstr>
      <vt:lpstr>一、外径千分尺</vt:lpstr>
      <vt:lpstr>二、内径千分尺</vt:lpstr>
      <vt:lpstr>三、深度千分尺</vt:lpstr>
      <vt:lpstr>五、深度游标卡尺</vt:lpstr>
      <vt:lpstr>七、百分表和千分表</vt:lpstr>
      <vt:lpstr>八、螺纹千分尺</vt:lpstr>
      <vt:lpstr>九、圆度仪</vt:lpstr>
      <vt:lpstr>十、正弦规</vt:lpstr>
      <vt:lpstr>PowerPoint 演示文稿</vt:lpstr>
      <vt:lpstr>十一、干涉显微镜</vt:lpstr>
      <vt:lpstr>PowerPoint 演示文稿</vt:lpstr>
      <vt:lpstr>PowerPoint 演示文稿</vt:lpstr>
      <vt:lpstr>十二、立式光学计</vt:lpstr>
      <vt:lpstr>PowerPoint 演示文稿</vt:lpstr>
      <vt:lpstr>十三、万能工具显微镜</vt:lpstr>
      <vt:lpstr>十四、万能卧式测长仪</vt:lpstr>
      <vt:lpstr>拓展知识</vt:lpstr>
      <vt:lpstr>PowerPoint 演示文稿</vt:lpstr>
      <vt:lpstr>PowerPoint 演示文稿</vt:lpstr>
      <vt:lpstr>三坐标测量机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26</cp:revision>
  <dcterms:created xsi:type="dcterms:W3CDTF">2022-09-09T23:31:43Z</dcterms:created>
  <dcterms:modified xsi:type="dcterms:W3CDTF">2023-02-22T08:17:18Z</dcterms:modified>
</cp:coreProperties>
</file>